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B5AA250-9F06-4D95-9DAD-C2401E3D4C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66C5E90-C093-437E-B126-779B3F4C4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81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A250-9F06-4D95-9DAD-C2401E3D4C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E90-C093-437E-B126-779B3F4C4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01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A250-9F06-4D95-9DAD-C2401E3D4C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E90-C093-437E-B126-779B3F4C4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057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A250-9F06-4D95-9DAD-C2401E3D4C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E90-C093-437E-B126-779B3F4C47BF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8193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A250-9F06-4D95-9DAD-C2401E3D4C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E90-C093-437E-B126-779B3F4C4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884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A250-9F06-4D95-9DAD-C2401E3D4C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E90-C093-437E-B126-779B3F4C4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0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A250-9F06-4D95-9DAD-C2401E3D4C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E90-C093-437E-B126-779B3F4C4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903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A250-9F06-4D95-9DAD-C2401E3D4C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E90-C093-437E-B126-779B3F4C4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27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A250-9F06-4D95-9DAD-C2401E3D4C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E90-C093-437E-B126-779B3F4C4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64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A250-9F06-4D95-9DAD-C2401E3D4C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E90-C093-437E-B126-779B3F4C4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A250-9F06-4D95-9DAD-C2401E3D4C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E90-C093-437E-B126-779B3F4C4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3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A250-9F06-4D95-9DAD-C2401E3D4C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E90-C093-437E-B126-779B3F4C4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2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A250-9F06-4D95-9DAD-C2401E3D4C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E90-C093-437E-B126-779B3F4C4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6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A250-9F06-4D95-9DAD-C2401E3D4C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E90-C093-437E-B126-779B3F4C4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69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A250-9F06-4D95-9DAD-C2401E3D4C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E90-C093-437E-B126-779B3F4C4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A250-9F06-4D95-9DAD-C2401E3D4C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E90-C093-437E-B126-779B3F4C4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1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A250-9F06-4D95-9DAD-C2401E3D4C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E90-C093-437E-B126-779B3F4C4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06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AA250-9F06-4D95-9DAD-C2401E3D4C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C5E90-C093-437E-B126-779B3F4C4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96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680" y="1616044"/>
            <a:ext cx="9095117" cy="3632849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по изготовлению «сказочного домика» из деревянных палочек от </a:t>
            </a:r>
            <a:r>
              <a:rPr lang="ru-RU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дВинина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Ильи </a:t>
            </a:r>
            <a:r>
              <a:rPr lang="ru-RU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олеговича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09" y="213756"/>
            <a:ext cx="10034649" cy="1389414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Двинин</a:t>
            </a:r>
            <a:r>
              <a:rPr lang="ru-RU" sz="28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Илья – ребёнок-инвалид, участник клуба «Надежда» ОГБУСО «КЦСОН Иркутского и </a:t>
            </a:r>
            <a:r>
              <a:rPr lang="ru-RU" sz="2800" cap="non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Шелеховского</a:t>
            </a:r>
            <a:r>
              <a:rPr lang="ru-RU" sz="28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районов». </a:t>
            </a:r>
            <a:endParaRPr lang="ru-RU" sz="2800" cap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69" y="1603170"/>
            <a:ext cx="5254830" cy="5254830"/>
          </a:xfrm>
        </p:spPr>
      </p:pic>
    </p:spTree>
    <p:extLst>
      <p:ext uri="{BB962C8B-B14F-4D97-AF65-F5344CB8AC3E}">
        <p14:creationId xmlns:p14="http://schemas.microsoft.com/office/powerpoint/2010/main" val="266337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14757"/>
            <a:ext cx="5461267" cy="6539981"/>
          </a:xfrm>
        </p:spPr>
        <p:txBody>
          <a:bodyPr>
            <a:normAutofit/>
          </a:bodyPr>
          <a:lstStyle/>
          <a:p>
            <a:pPr algn="just"/>
            <a:r>
              <a:rPr lang="ru-RU" sz="32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очень популярны поделки из необычных материалов. Например, оригинальные поделки можно сделать из палочек для мороженого и китайских палочек для суши. Именно из таких материалов и решил смастерить поделку наш участник клуба – Илья.</a:t>
            </a:r>
            <a:endParaRPr lang="ru-RU" sz="3200" cap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84" y="214757"/>
            <a:ext cx="4904987" cy="6539982"/>
          </a:xfrm>
        </p:spPr>
      </p:pic>
    </p:spTree>
    <p:extLst>
      <p:ext uri="{BB962C8B-B14F-4D97-AF65-F5344CB8AC3E}">
        <p14:creationId xmlns:p14="http://schemas.microsoft.com/office/powerpoint/2010/main" val="5483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2643" y="391250"/>
            <a:ext cx="5774767" cy="6207472"/>
          </a:xfrm>
        </p:spPr>
        <p:txBody>
          <a:bodyPr>
            <a:noAutofit/>
          </a:bodyPr>
          <a:lstStyle/>
          <a:p>
            <a:r>
              <a:rPr lang="ru-RU" sz="32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Деревянные материалы очень хорошо склеиваются и абсолютно безопасны для ребёнка. Для данной поделки понадобятся: палочки для мороженного, палочки для суши, небольшой лист фанеры, клей для дерева, вата, шишки и немного фантазии. Из палочек для суши можно построить миниатюрный домик, а из палочек для мороженого делаем крышу для этого домика и забор. </a:t>
            </a:r>
            <a:endParaRPr lang="ru-RU" sz="3200" cap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8" y="391250"/>
            <a:ext cx="4655604" cy="6207472"/>
          </a:xfrm>
        </p:spPr>
      </p:pic>
    </p:spTree>
    <p:extLst>
      <p:ext uri="{BB962C8B-B14F-4D97-AF65-F5344CB8AC3E}">
        <p14:creationId xmlns:p14="http://schemas.microsoft.com/office/powerpoint/2010/main" val="23527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93327"/>
            <a:ext cx="5544395" cy="6334143"/>
          </a:xfrm>
        </p:spPr>
        <p:txBody>
          <a:bodyPr>
            <a:normAutofit/>
          </a:bodyPr>
          <a:lstStyle/>
          <a:p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украшаем поделку ватой, шишками и игрушечными животными (если они имеются), как это сделал Илья.</a:t>
            </a:r>
            <a:b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замечательный, очень красивый «сказочный домик» получился.</a:t>
            </a:r>
            <a:b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38" y="193327"/>
            <a:ext cx="4750607" cy="6334143"/>
          </a:xfrm>
        </p:spPr>
      </p:pic>
    </p:spTree>
    <p:extLst>
      <p:ext uri="{BB962C8B-B14F-4D97-AF65-F5344CB8AC3E}">
        <p14:creationId xmlns:p14="http://schemas.microsoft.com/office/powerpoint/2010/main" val="15560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98</TotalTime>
  <Words>152</Words>
  <Application>Microsoft Office PowerPoint</Application>
  <PresentationFormat>Произвольный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Контур</vt:lpstr>
      <vt:lpstr>Мастер – класс по изготовлению «сказочного домика» из деревянных палочек от дВинина Ильи олеговича </vt:lpstr>
      <vt:lpstr>Двинин Илья – ребёнок-инвалид, участник клуба «Надежда» ОГБУСО «КЦСОН Иркутского и Шелеховского районов». </vt:lpstr>
      <vt:lpstr>Сегодня очень популярны поделки из необычных материалов. Например, оригинальные поделки можно сделать из палочек для мороженого и китайских палочек для суши. Именно из таких материалов и решил смастерить поделку наш участник клуба – Илья.</vt:lpstr>
      <vt:lpstr>Деревянные материалы очень хорошо склеиваются и абсолютно безопасны для ребёнка. Для данной поделки понадобятся: палочки для мороженного, палочки для суши, небольшой лист фанеры, клей для дерева, вата, шишки и немного фантазии. Из палочек для суши можно построить миниатюрный домик, а из палочек для мороженого делаем крышу для этого домика и забор. </vt:lpstr>
      <vt:lpstr>Затем украшаем поделку ватой, шишками и игрушечными животными (если они имеются), как это сделал Илья. Вот такой замечательный, очень красивый «сказочный домик» получился.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от дВинина Ильи. </dc:title>
  <dc:creator>Station</dc:creator>
  <cp:lastModifiedBy>User</cp:lastModifiedBy>
  <cp:revision>12</cp:revision>
  <dcterms:created xsi:type="dcterms:W3CDTF">2020-11-23T07:01:29Z</dcterms:created>
  <dcterms:modified xsi:type="dcterms:W3CDTF">2020-11-24T00:51:55Z</dcterms:modified>
</cp:coreProperties>
</file>